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1" r:id="rId4"/>
    <p:sldId id="273" r:id="rId5"/>
    <p:sldId id="261" r:id="rId6"/>
    <p:sldId id="262" r:id="rId7"/>
    <p:sldId id="263" r:id="rId8"/>
    <p:sldId id="265" r:id="rId9"/>
    <p:sldId id="274" r:id="rId10"/>
    <p:sldId id="268" r:id="rId11"/>
    <p:sldId id="266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6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D85D-E1B6-4B1F-8B4E-29716E30546B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9E9B8-29AE-46D7-A82C-661DFB7D4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Forensic DNA Analysis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Microarrays In Action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Microarray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50" y="913473"/>
            <a:ext cx="2758558" cy="17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190750" y="1085850"/>
            <a:ext cx="61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Blue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075" y="929317"/>
            <a:ext cx="2739360" cy="1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814888" y="1046163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Green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914400"/>
            <a:ext cx="2743200" cy="173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678738" y="998538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50" y="3025610"/>
            <a:ext cx="2739360" cy="1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450" y="5102060"/>
            <a:ext cx="2739360" cy="1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075" y="3025610"/>
            <a:ext cx="2739360" cy="1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275" y="5102060"/>
            <a:ext cx="2739360" cy="1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799" y="3025693"/>
            <a:ext cx="2741279" cy="173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899" y="5100555"/>
            <a:ext cx="2741279" cy="173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252663" y="3079750"/>
            <a:ext cx="64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Cleft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390360" y="3044848"/>
            <a:ext cx="156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Widow’s Peak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491413" y="3082925"/>
            <a:ext cx="86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768475" y="51577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 Cleft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648200" y="5157788"/>
            <a:ext cx="1012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 Peak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620000" y="5157788"/>
            <a:ext cx="660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2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64" y="828242"/>
            <a:ext cx="2745786" cy="173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90750" y="1085850"/>
            <a:ext cx="61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Blue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590" y="844030"/>
            <a:ext cx="2726677" cy="17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992867" y="994275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Green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414" y="829125"/>
            <a:ext cx="2730500" cy="17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865932" y="994275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Brown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65" y="2940323"/>
            <a:ext cx="2726677" cy="17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965" y="5016773"/>
            <a:ext cx="2726677" cy="17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590" y="2940323"/>
            <a:ext cx="2726677" cy="17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3260" y="5023648"/>
            <a:ext cx="2726677" cy="17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3314" y="2940412"/>
            <a:ext cx="2728589" cy="172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8211" y="5022441"/>
            <a:ext cx="2728589" cy="172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252663" y="3079750"/>
            <a:ext cx="64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Cleft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983421" y="3079748"/>
            <a:ext cx="156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Widow’s Peak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865932" y="3079749"/>
            <a:ext cx="86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2153241" y="51577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 Cleft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105400" y="5157788"/>
            <a:ext cx="1012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 Peak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7872230" y="5105400"/>
            <a:ext cx="127177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 Your Microarray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Using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Microarray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622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</a:rPr>
              <a:t> What genes does the suspect have? How do you know?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</a:rPr>
              <a:t> Why does one side of a gene only match up with their partner?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</a:rPr>
              <a:t> Who does your microarray implicate? How do you know?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</a:rPr>
              <a:t> Why would a real microarray, with the real procedure, be more accurate than what we did?</a:t>
            </a:r>
          </a:p>
        </p:txBody>
      </p:sp>
    </p:spTree>
    <p:extLst>
      <p:ext uri="{BB962C8B-B14F-4D97-AF65-F5344CB8AC3E}">
        <p14:creationId xmlns:p14="http://schemas.microsoft.com/office/powerpoint/2010/main" val="158643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Forensic DNA Analysis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1295400"/>
            <a:ext cx="482765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57200" y="1295400"/>
            <a:ext cx="33337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14800" y="3733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Every cell in our body contains a copy of our DNA. Our DNA can be uniquely </a:t>
            </a:r>
            <a:r>
              <a:rPr lang="en-US" dirty="0" smtClean="0">
                <a:solidFill>
                  <a:srgbClr val="92D050"/>
                </a:solidFill>
              </a:rPr>
              <a:t>identified in a </a:t>
            </a:r>
            <a:r>
              <a:rPr lang="en-US" dirty="0" smtClean="0">
                <a:solidFill>
                  <a:srgbClr val="92D050"/>
                </a:solidFill>
              </a:rPr>
              <a:t>test called the Southern Blot.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DNA in CSI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IsabellaClip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5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Every Base Matters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524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Changing just one letter in a word changes its meaning. By changing just one letter, ‘match’ can become ‘catch’, ‘patch’ or ‘batch’. Changing just one base in a gene can change things like the color of our eyes or hair.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3276600"/>
            <a:ext cx="2857500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76800" y="3458283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One gene, called the bey2 gene, effects our eye color. Changing just one base can change our eyes from brown to blue.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 Traits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" y="1595438"/>
            <a:ext cx="2743200" cy="198120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19400" y="3200400"/>
            <a:ext cx="1094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Cleft Chin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0824" y="4278313"/>
            <a:ext cx="2822575" cy="1981200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587500"/>
            <a:ext cx="2808288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0625" y="4241800"/>
            <a:ext cx="2819400" cy="19812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0" y="5867400"/>
            <a:ext cx="944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Dimples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629400" y="3200400"/>
            <a:ext cx="1487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Widow’s Peak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86600" y="5867400"/>
            <a:ext cx="985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Earlobes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Anatomy of a Gene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999" y="1524000"/>
            <a:ext cx="482765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8091"/>
            <a:ext cx="4057437" cy="256280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1371600"/>
            <a:ext cx="2286000" cy="276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Hair Color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7686"/>
            <a:ext cx="3340100" cy="2109713"/>
          </a:xfrm>
          <a:prstGeom prst="rect">
            <a:avLst/>
          </a:prstGeom>
          <a:noFill/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87686"/>
            <a:ext cx="3340100" cy="2109712"/>
          </a:xfrm>
          <a:prstGeom prst="rect">
            <a:avLst/>
          </a:prstGeom>
          <a:noFill/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21286"/>
            <a:ext cx="3340100" cy="2109713"/>
          </a:xfrm>
          <a:prstGeom prst="rect">
            <a:avLst/>
          </a:prstGeom>
          <a:noFill/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21286"/>
            <a:ext cx="3340100" cy="2109713"/>
          </a:xfrm>
          <a:prstGeom prst="rect">
            <a:avLst/>
          </a:prstGeom>
          <a:noFill/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921000" y="18923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Blonde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959100" y="4043363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413625" y="1892300"/>
            <a:ext cx="573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Red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259638" y="4043363"/>
            <a:ext cx="71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Eye Color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505200" cy="2213996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3505200" cy="2213996"/>
          </a:xfrm>
          <a:prstGeom prst="rect">
            <a:avLst/>
          </a:prstGeom>
          <a:noFill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4114800"/>
            <a:ext cx="3505200" cy="2213996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51188" y="1892300"/>
            <a:ext cx="619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Blue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183438" y="1892300"/>
            <a:ext cx="78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Green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994275" y="4159250"/>
            <a:ext cx="822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0"/>
            <a:ext cx="8229600" cy="1384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Microarray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19337"/>
            <a:ext cx="282443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29540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</a:rPr>
              <a:t> Microarrays can test 10,000 genes at a time, with each gene attached to a specific site in the array. They laser reads the array and the results are analyzed by computer.</a:t>
            </a:r>
          </a:p>
        </p:txBody>
      </p:sp>
    </p:spTree>
    <p:extLst>
      <p:ext uri="{BB962C8B-B14F-4D97-AF65-F5344CB8AC3E}">
        <p14:creationId xmlns:p14="http://schemas.microsoft.com/office/powerpoint/2010/main" val="964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268</Words>
  <Application>Microsoft Office PowerPoint</Application>
  <PresentationFormat>On-screen Show (4:3)</PresentationFormat>
  <Paragraphs>50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Forensic DNA Analysis</vt:lpstr>
      <vt:lpstr>Forensic DNA Analysis</vt:lpstr>
      <vt:lpstr>DNA in CSI</vt:lpstr>
      <vt:lpstr>PowerPoint Presentation</vt:lpstr>
      <vt:lpstr>PowerPoint Presentation</vt:lpstr>
      <vt:lpstr>Anatomy of a Gene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CAEDM</dc:creator>
  <cp:lastModifiedBy>brogers8</cp:lastModifiedBy>
  <cp:revision>38</cp:revision>
  <dcterms:created xsi:type="dcterms:W3CDTF">2011-04-05T15:32:16Z</dcterms:created>
  <dcterms:modified xsi:type="dcterms:W3CDTF">2011-09-01T18:58:55Z</dcterms:modified>
</cp:coreProperties>
</file>